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q=https://umn.zoom.us/j/97156270931&amp;sa=D&amp;source=calendar&amp;usd=2&amp;usg=AOvVaw1jbF3TLsRY806mCYg55L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123089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235138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530626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Student Seminar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4646" y="2131877"/>
            <a:ext cx="4082954" cy="4031833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Monique Davis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PhD Student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u="none" strike="noStrike" cap="none" dirty="0">
              <a:solidFill>
                <a:schemeClr val="dk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Wednesday,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</a:t>
            </a:r>
            <a:r>
              <a:rPr lang="en-US" sz="28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February 28</a:t>
            </a:r>
            <a:endParaRPr lang="en-US" sz="2800" dirty="0">
              <a:solidFill>
                <a:schemeClr val="dk1"/>
              </a:solidFill>
              <a:latin typeface="LM Roman 12" panose="00000500000000000000" pitchFamily="50" charset="0"/>
              <a:ea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12 PM – 1 PM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b="0" i="0" u="none" strike="noStrike" cap="none" dirty="0">
              <a:solidFill>
                <a:srgbClr val="90002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119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LM Roman 12" panose="00000500000000000000" pitchFamily="50" charset="0"/>
                <a:hlinkClick r:id="rId3"/>
              </a:rPr>
              <a:t>https://umn.zoom.us/j/97156270931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153035" y="6468063"/>
            <a:ext cx="712293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Title:</a:t>
            </a:r>
          </a:p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School Resource Officer Selection and Training on Racial Disparities in Exclusion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23080" y="2323057"/>
            <a:ext cx="2593075" cy="3737034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530139"/>
            <a:ext cx="1488814" cy="11197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211EDD-3325-50DA-9B59-330A315D3E2D}"/>
              </a:ext>
            </a:extLst>
          </p:cNvPr>
          <p:cNvSpPr txBox="1"/>
          <p:nvPr/>
        </p:nvSpPr>
        <p:spPr>
          <a:xfrm>
            <a:off x="153035" y="8391996"/>
            <a:ext cx="7122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Food and Beverages will be provided. Reach out to the organizer (Ryan McWay) if you have any questions: mcway005@umn.edu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76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LM Roman 12</vt:lpstr>
      <vt:lpstr>Arial</vt:lpstr>
      <vt:lpstr>Calibri</vt:lpstr>
      <vt:lpstr>Office Theme</vt:lpstr>
      <vt:lpstr>Applied Economics (APEC)  Student Seminar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McWay, Ryan</cp:lastModifiedBy>
  <cp:revision>46</cp:revision>
  <cp:lastPrinted>2022-04-15T15:45:13Z</cp:lastPrinted>
  <dcterms:created xsi:type="dcterms:W3CDTF">2021-12-09T19:29:02Z</dcterms:created>
  <dcterms:modified xsi:type="dcterms:W3CDTF">2024-01-11T16:16:18Z</dcterms:modified>
</cp:coreProperties>
</file>